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sldIdLst>
    <p:sldId id="256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7CE273C-D454-4133-8753-FDAECA267AD6}" type="datetimeFigureOut">
              <a:rPr lang="pt-BR" smtClean="0"/>
              <a:pPr/>
              <a:t>20/09/2016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8EB5FA-2360-48D6-A5D6-11EF2DC312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10000"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E273C-D454-4133-8753-FDAECA267AD6}" type="datetimeFigureOut">
              <a:rPr lang="pt-BR" smtClean="0"/>
              <a:pPr/>
              <a:t>20/09/2016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B5FA-2360-48D6-A5D6-11EF2DC312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 advTm="10000"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7CE273C-D454-4133-8753-FDAECA267AD6}" type="datetimeFigureOut">
              <a:rPr lang="pt-BR" smtClean="0"/>
              <a:pPr/>
              <a:t>20/09/2016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A8EB5FA-2360-48D6-A5D6-11EF2DC312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10000">
    <p:strip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edondar Retângulo em um Canto Diagonal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7CE273C-D454-4133-8753-FDAECA267AD6}" type="datetimeFigureOut">
              <a:rPr lang="pt-BR" smtClean="0"/>
              <a:pPr/>
              <a:t>20/09/2016</a:t>
            </a:fld>
            <a:endParaRPr lang="pt-BR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A8EB5FA-2360-48D6-A5D6-11EF2DC3124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pt-BR"/>
          </a:p>
        </p:txBody>
      </p:sp>
    </p:spTree>
  </p:cSld>
  <p:clrMapOvr>
    <a:masterClrMapping/>
  </p:clrMapOvr>
  <p:transition spd="slow" advTm="10000">
    <p:strip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CE273C-D454-4133-8753-FDAECA267AD6}" type="datetimeFigureOut">
              <a:rPr lang="pt-BR" smtClean="0"/>
              <a:pPr/>
              <a:t>20/09/2016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8EB5FA-2360-48D6-A5D6-11EF2DC312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 advTm="10000">
    <p:strip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7CE273C-D454-4133-8753-FDAECA267AD6}" type="datetimeFigureOut">
              <a:rPr lang="pt-BR" smtClean="0"/>
              <a:pPr/>
              <a:t>20/09/2016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A8EB5FA-2360-48D6-A5D6-11EF2DC3124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10000">
    <p:strips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CE273C-D454-4133-8753-FDAECA267AD6}" type="datetimeFigureOut">
              <a:rPr lang="pt-BR" smtClean="0"/>
              <a:pPr/>
              <a:t>20/09/2016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A8EB5FA-2360-48D6-A5D6-11EF2DC3124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 advTm="10000">
    <p:strips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CE273C-D454-4133-8753-FDAECA267AD6}" type="datetimeFigureOut">
              <a:rPr lang="pt-BR" smtClean="0"/>
              <a:pPr/>
              <a:t>20/09/2016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A8EB5FA-2360-48D6-A5D6-11EF2DC312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 advTm="10000">
    <p:strips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CE273C-D454-4133-8753-FDAECA267AD6}" type="datetimeFigureOut">
              <a:rPr lang="pt-BR" smtClean="0"/>
              <a:pPr/>
              <a:t>20/09/2016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8EB5FA-2360-48D6-A5D6-11EF2DC3124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 advTm="10000">
    <p:strips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CE273C-D454-4133-8753-FDAECA267AD6}" type="datetimeFigureOut">
              <a:rPr lang="pt-BR" smtClean="0"/>
              <a:pPr/>
              <a:t>20/09/2016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8EB5FA-2360-48D6-A5D6-11EF2DC312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 advTm="10000">
    <p:strips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9" name="Espaço Reservado para Data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7CE273C-D454-4133-8753-FDAECA267AD6}" type="datetimeFigureOut">
              <a:rPr lang="pt-BR" smtClean="0"/>
              <a:pPr/>
              <a:t>20/09/2016</a:t>
            </a:fld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A8EB5FA-2360-48D6-A5D6-11EF2DC3124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10000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E273C-D454-4133-8753-FDAECA267AD6}" type="datetimeFigureOut">
              <a:rPr lang="pt-BR" smtClean="0"/>
              <a:pPr/>
              <a:t>20/09/2016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A8EB5FA-2360-48D6-A5D6-11EF2DC3124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  <p:transition spd="slow" advTm="10000">
    <p:strips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3" name="Espaço Reservado para Imagem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pt-B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7CE273C-D454-4133-8753-FDAECA267AD6}" type="datetimeFigureOut">
              <a:rPr lang="pt-BR" smtClean="0"/>
              <a:pPr/>
              <a:t>20/09/2016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A8EB5FA-2360-48D6-A5D6-11EF2DC3124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pt-BR"/>
          </a:p>
        </p:txBody>
      </p:sp>
    </p:spTree>
  </p:cSld>
  <p:clrMapOvr>
    <a:masterClrMapping/>
  </p:clrMapOvr>
  <p:transition spd="slow" advTm="10000">
    <p:strips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CE273C-D454-4133-8753-FDAECA267AD6}" type="datetimeFigureOut">
              <a:rPr lang="pt-BR" smtClean="0"/>
              <a:pPr/>
              <a:t>20/09/2016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8EB5FA-2360-48D6-A5D6-11EF2DC312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 advTm="10000">
    <p:strips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CE273C-D454-4133-8753-FDAECA267AD6}" type="datetimeFigureOut">
              <a:rPr lang="pt-BR" smtClean="0"/>
              <a:pPr/>
              <a:t>20/09/2016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8EB5FA-2360-48D6-A5D6-11EF2DC312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 advTm="10000"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E273C-D454-4133-8753-FDAECA267AD6}" type="datetimeFigureOut">
              <a:rPr lang="pt-BR" smtClean="0"/>
              <a:pPr/>
              <a:t>20/09/2016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A8EB5FA-2360-48D6-A5D6-11EF2DC3124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10000"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7CE273C-D454-4133-8753-FDAECA267AD6}" type="datetimeFigureOut">
              <a:rPr lang="pt-BR" smtClean="0"/>
              <a:pPr/>
              <a:t>20/09/2016</a:t>
            </a:fld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A8EB5FA-2360-48D6-A5D6-11EF2DC3124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  <p:transition spd="slow" advTm="10000"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7CE273C-D454-4133-8753-FDAECA267AD6}" type="datetimeFigureOut">
              <a:rPr lang="pt-BR" smtClean="0"/>
              <a:pPr/>
              <a:t>20/09/2016</a:t>
            </a:fld>
            <a:endParaRPr lang="pt-BR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A8EB5FA-2360-48D6-A5D6-11EF2DC3124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  <p:transition spd="slow" advTm="10000"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E273C-D454-4133-8753-FDAECA267AD6}" type="datetimeFigureOut">
              <a:rPr lang="pt-BR" smtClean="0"/>
              <a:pPr/>
              <a:t>20/09/2016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A8EB5FA-2360-48D6-A5D6-11EF2DC312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 advTm="10000"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E273C-D454-4133-8753-FDAECA267AD6}" type="datetimeFigureOut">
              <a:rPr lang="pt-BR" smtClean="0"/>
              <a:pPr/>
              <a:t>20/09/2016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8EB5FA-2360-48D6-A5D6-11EF2DC312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 advTm="10000"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E273C-D454-4133-8753-FDAECA267AD6}" type="datetimeFigureOut">
              <a:rPr lang="pt-BR" smtClean="0"/>
              <a:pPr/>
              <a:t>20/09/2016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A8EB5FA-2360-48D6-A5D6-11EF2DC3124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  <p:transition spd="slow" advTm="10000"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7CE273C-D454-4133-8753-FDAECA267AD6}" type="datetimeFigureOut">
              <a:rPr lang="pt-BR" smtClean="0"/>
              <a:pPr/>
              <a:t>20/09/2016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A8EB5FA-2360-48D6-A5D6-11EF2DC3124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10000"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7CE273C-D454-4133-8753-FDAECA267AD6}" type="datetimeFigureOut">
              <a:rPr lang="pt-BR" smtClean="0"/>
              <a:pPr/>
              <a:t>20/09/2016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A8EB5FA-2360-48D6-A5D6-11EF2DC312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10000">
    <p:strips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edondar Retângulo em um Canto Diagonal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E7CE273C-D454-4133-8753-FDAECA267AD6}" type="datetimeFigureOut">
              <a:rPr lang="pt-BR" smtClean="0"/>
              <a:pPr/>
              <a:t>20/09/2016</a:t>
            </a:fld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4A8EB5FA-2360-48D6-A5D6-11EF2DC3124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Tm="10000">
    <p:strips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adm@casadosvelhos.org.br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643050"/>
            <a:ext cx="7772400" cy="15716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t-BR" sz="2800" dirty="0" smtClean="0">
                <a:solidFill>
                  <a:srgbClr val="FF0000"/>
                </a:solidFill>
              </a:rPr>
              <a:t>Lançamento dos cupons e notas fiscais em prol da Casa dos Velhos Irmã Alice</a:t>
            </a:r>
            <a:endParaRPr lang="pt-BR" sz="2800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Tutorial para o cadastro dos cupons e notas fiscais</a:t>
            </a:r>
            <a:endParaRPr lang="pt-BR" dirty="0"/>
          </a:p>
        </p:txBody>
      </p:sp>
    </p:spTree>
  </p:cSld>
  <p:clrMapOvr>
    <a:masterClrMapping/>
  </p:clrMapOvr>
  <p:transition spd="slow" advTm="10000"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2800" dirty="0" smtClean="0"/>
              <a:t>Insira os 44 números que estão acima do código de barras</a:t>
            </a:r>
            <a:endParaRPr lang="pt-BR" sz="2800" dirty="0"/>
          </a:p>
        </p:txBody>
      </p:sp>
      <p:pic>
        <p:nvPicPr>
          <p:cNvPr id="4" name="Espaço Reservado para Conteúdo 3" descr="slide 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21964" y="1646238"/>
            <a:ext cx="6900071" cy="4525962"/>
          </a:xfrm>
        </p:spPr>
      </p:pic>
    </p:spTree>
  </p:cSld>
  <p:clrMapOvr>
    <a:masterClrMapping/>
  </p:clrMapOvr>
  <p:transition spd="slow" advTm="10000"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85818"/>
          </a:xfrm>
        </p:spPr>
        <p:txBody>
          <a:bodyPr>
            <a:noAutofit/>
          </a:bodyPr>
          <a:lstStyle/>
          <a:p>
            <a:pPr algn="ctr"/>
            <a:r>
              <a:rPr lang="pt-BR" sz="2000" dirty="0" smtClean="0"/>
              <a:t>Apenas no primeiro lançamento será solicitado que preencha o campo Imagem de Segurança</a:t>
            </a:r>
            <a:endParaRPr lang="pt-BR" sz="2000" dirty="0"/>
          </a:p>
        </p:txBody>
      </p:sp>
      <p:pic>
        <p:nvPicPr>
          <p:cNvPr id="4" name="Espaço Reservado para Conteúdo 3" descr="slide 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21964" y="1646238"/>
            <a:ext cx="6900071" cy="4525962"/>
          </a:xfrm>
        </p:spPr>
      </p:pic>
      <p:sp>
        <p:nvSpPr>
          <p:cNvPr id="5" name="CaixaDeTexto 4"/>
          <p:cNvSpPr txBox="1"/>
          <p:nvPr/>
        </p:nvSpPr>
        <p:spPr>
          <a:xfrm>
            <a:off x="1142976" y="5572140"/>
            <a:ext cx="6858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FF0000"/>
                </a:solidFill>
              </a:rPr>
              <a:t>Após informar as letras e/ou números, clique em Nova Nota. A tela irá aparecer pronta para o lançamento do próximo cupom ou nota fiscal. </a:t>
            </a:r>
            <a:endParaRPr lang="pt-B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10000"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OBRIGADO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2500307"/>
            <a:ext cx="8229600" cy="2714644"/>
          </a:xfrm>
        </p:spPr>
        <p:txBody>
          <a:bodyPr/>
          <a:lstStyle/>
          <a:p>
            <a:pPr algn="ctr">
              <a:buNone/>
            </a:pPr>
            <a:r>
              <a:rPr lang="pt-BR" dirty="0" smtClean="0"/>
              <a:t>Os lançamentos dos cupons e notas fiscais em prol da Casa dos Velhos Irmã Alice vão aumentar e isso será muito positivo.</a:t>
            </a:r>
          </a:p>
          <a:p>
            <a:pPr algn="ctr">
              <a:buNone/>
            </a:pPr>
            <a:r>
              <a:rPr lang="pt-BR" dirty="0" smtClean="0"/>
              <a:t>Para nós é uma imensa satisfação poder contar com sua disposição e carinho.</a:t>
            </a:r>
          </a:p>
        </p:txBody>
      </p:sp>
    </p:spTree>
  </p:cSld>
  <p:clrMapOvr>
    <a:masterClrMapping/>
  </p:clrMapOvr>
  <p:transition spd="slow" advTm="10000"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Voluntário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envie-nos um email solicitando a inclusão do seu CPF como cadastrador de notas no programa da Nota Fiscal Paulista.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hlinkClick r:id="rId2"/>
              </a:rPr>
              <a:t>adm@casadosvelhos.org.br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Depois é só seguir as instruções que vem a seguir:</a:t>
            </a:r>
            <a:endParaRPr lang="pt-BR" dirty="0"/>
          </a:p>
        </p:txBody>
      </p:sp>
    </p:spTree>
  </p:cSld>
  <p:clrMapOvr>
    <a:masterClrMapping/>
  </p:clrMapOvr>
  <p:transition spd="slow" advTm="10000"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675134"/>
          </a:xfrm>
        </p:spPr>
        <p:txBody>
          <a:bodyPr>
            <a:noAutofit/>
          </a:bodyPr>
          <a:lstStyle/>
          <a:p>
            <a:r>
              <a:rPr lang="pt-BR" sz="2800" dirty="0" smtClean="0"/>
              <a:t>Entrar no site: http://www.nfp.fazenda.sp.gov.br/</a:t>
            </a:r>
            <a:endParaRPr lang="pt-BR" sz="2800" dirty="0"/>
          </a:p>
        </p:txBody>
      </p:sp>
      <p:pic>
        <p:nvPicPr>
          <p:cNvPr id="4" name="Espaço Reservado para Conteúdo 3" descr="slide 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21963" y="1214422"/>
            <a:ext cx="6900073" cy="5043509"/>
          </a:xfrm>
        </p:spPr>
      </p:pic>
      <p:sp>
        <p:nvSpPr>
          <p:cNvPr id="5" name="CaixaDeTexto 4"/>
          <p:cNvSpPr txBox="1"/>
          <p:nvPr/>
        </p:nvSpPr>
        <p:spPr>
          <a:xfrm>
            <a:off x="1500166" y="5572140"/>
            <a:ext cx="6215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FF0000"/>
                </a:solidFill>
              </a:rPr>
              <a:t>Clique na opção: Acesso ao Sistema</a:t>
            </a:r>
            <a:endParaRPr lang="pt-B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10000"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dirty="0" smtClean="0"/>
              <a:t>Você já está cadastrado no Sistema </a:t>
            </a:r>
            <a:r>
              <a:rPr lang="pt-BR" sz="2800" dirty="0" err="1" smtClean="0"/>
              <a:t>NFe</a:t>
            </a:r>
            <a:r>
              <a:rPr lang="pt-BR" sz="2800" dirty="0" smtClean="0"/>
              <a:t> como cadastrador da Casa dos Velhos Irmã Alice</a:t>
            </a:r>
            <a:endParaRPr lang="pt-BR" sz="2800" dirty="0"/>
          </a:p>
        </p:txBody>
      </p:sp>
      <p:pic>
        <p:nvPicPr>
          <p:cNvPr id="4" name="Espaço Reservado para Conteúdo 3" descr="slide 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21964" y="1646238"/>
            <a:ext cx="6900071" cy="4525962"/>
          </a:xfrm>
        </p:spPr>
      </p:pic>
      <p:sp>
        <p:nvSpPr>
          <p:cNvPr id="5" name="CaixaDeTexto 4"/>
          <p:cNvSpPr txBox="1"/>
          <p:nvPr/>
        </p:nvSpPr>
        <p:spPr>
          <a:xfrm>
            <a:off x="1214414" y="5500702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FF0000"/>
                </a:solidFill>
              </a:rPr>
              <a:t>Informe seu CPF e sua senha</a:t>
            </a:r>
            <a:endParaRPr lang="pt-BR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10000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dirty="0" smtClean="0"/>
              <a:t>Clique na opção Entidades</a:t>
            </a:r>
            <a:endParaRPr lang="pt-BR" sz="4000" dirty="0"/>
          </a:p>
        </p:txBody>
      </p:sp>
      <p:pic>
        <p:nvPicPr>
          <p:cNvPr id="5" name="Espaço Reservado para Conteúdo 4" descr="slide 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21964" y="1646238"/>
            <a:ext cx="6900071" cy="4525962"/>
          </a:xfrm>
        </p:spPr>
      </p:pic>
    </p:spTree>
  </p:cSld>
  <p:clrMapOvr>
    <a:masterClrMapping/>
  </p:clrMapOvr>
  <p:transition spd="slow" advTm="10000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/>
              <a:t>Clique em Cadastrar Notas</a:t>
            </a:r>
            <a:endParaRPr lang="pt-BR" sz="4000" dirty="0"/>
          </a:p>
        </p:txBody>
      </p:sp>
      <p:pic>
        <p:nvPicPr>
          <p:cNvPr id="4" name="Espaço Reservado para Conteúdo 3" descr="slide 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21964" y="1646238"/>
            <a:ext cx="6900071" cy="4525962"/>
          </a:xfrm>
        </p:spPr>
      </p:pic>
    </p:spTree>
  </p:cSld>
  <p:clrMapOvr>
    <a:masterClrMapping/>
  </p:clrMapOvr>
  <p:transition spd="slow" advTm="10000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/>
              <a:t>Clique em prosseguir</a:t>
            </a:r>
            <a:endParaRPr lang="pt-BR" sz="4000" dirty="0"/>
          </a:p>
        </p:txBody>
      </p:sp>
      <p:pic>
        <p:nvPicPr>
          <p:cNvPr id="4" name="Espaço Reservado para Conteúdo 3" descr="slide 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21964" y="1646238"/>
            <a:ext cx="6900071" cy="4525962"/>
          </a:xfrm>
        </p:spPr>
      </p:pic>
    </p:spTree>
  </p:cSld>
  <p:clrMapOvr>
    <a:masterClrMapping/>
  </p:clrMapOvr>
  <p:transition spd="slow" advTm="10000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42942"/>
          </a:xfrm>
        </p:spPr>
        <p:txBody>
          <a:bodyPr>
            <a:noAutofit/>
          </a:bodyPr>
          <a:lstStyle/>
          <a:p>
            <a:pPr algn="ctr"/>
            <a:r>
              <a:rPr lang="pt-BR" sz="1800" dirty="0" smtClean="0"/>
              <a:t>Clique na caixa de texto e escolha a Entidade: Casa dos Velhos Irmã Alice</a:t>
            </a:r>
            <a:br>
              <a:rPr lang="pt-BR" sz="1800" dirty="0" smtClean="0"/>
            </a:br>
            <a:r>
              <a:rPr lang="pt-BR" sz="1800" dirty="0" smtClean="0"/>
              <a:t>Em seguida clique em Nova Nota</a:t>
            </a:r>
            <a:endParaRPr lang="pt-BR" sz="3200" dirty="0"/>
          </a:p>
        </p:txBody>
      </p:sp>
      <p:pic>
        <p:nvPicPr>
          <p:cNvPr id="6" name="Espaço Reservado para Conteúdo 5" descr="slide 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21964" y="1646238"/>
            <a:ext cx="6900071" cy="4525962"/>
          </a:xfrm>
        </p:spPr>
      </p:pic>
    </p:spTree>
  </p:cSld>
  <p:clrMapOvr>
    <a:masterClrMapping/>
  </p:clrMapOvr>
  <p:transition spd="slow" advTm="10000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2800" dirty="0" smtClean="0"/>
              <a:t>Na mensagem sobre o novo modelo de Cupom e Nota Fiscal, clique em SIM</a:t>
            </a:r>
            <a:endParaRPr lang="pt-BR" sz="2800" dirty="0"/>
          </a:p>
        </p:txBody>
      </p:sp>
      <p:pic>
        <p:nvPicPr>
          <p:cNvPr id="4" name="Espaço Reservado para Conteúdo 3" descr="slide 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21964" y="1646238"/>
            <a:ext cx="6900071" cy="4525962"/>
          </a:xfrm>
        </p:spPr>
      </p:pic>
    </p:spTree>
  </p:cSld>
  <p:clrMapOvr>
    <a:masterClrMapping/>
  </p:clrMapOvr>
  <p:transition spd="slow" advTm="10000">
    <p:strip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undição">
  <a:themeElements>
    <a:clrScheme name="Fundição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undição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undiçã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103</TotalTime>
  <Words>222</Words>
  <Application>Microsoft Office PowerPoint</Application>
  <PresentationFormat>Apresentação na tela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12</vt:i4>
      </vt:variant>
    </vt:vector>
  </HeadingPairs>
  <TitlesOfParts>
    <vt:vector size="14" baseType="lpstr">
      <vt:lpstr>Mediano</vt:lpstr>
      <vt:lpstr>Fundição</vt:lpstr>
      <vt:lpstr>Lançamento dos cupons e notas fiscais em prol da Casa dos Velhos Irmã Alice</vt:lpstr>
      <vt:lpstr>Voluntário</vt:lpstr>
      <vt:lpstr>Entrar no site: http://www.nfp.fazenda.sp.gov.br/</vt:lpstr>
      <vt:lpstr>Você já está cadastrado no Sistema NFe como cadastrador da Casa dos Velhos Irmã Alice</vt:lpstr>
      <vt:lpstr>Clique na opção Entidades</vt:lpstr>
      <vt:lpstr>Clique em Cadastrar Notas</vt:lpstr>
      <vt:lpstr>Clique em prosseguir</vt:lpstr>
      <vt:lpstr>Clique na caixa de texto e escolha a Entidade: Casa dos Velhos Irmã Alice Em seguida clique em Nova Nota</vt:lpstr>
      <vt:lpstr>Na mensagem sobre o novo modelo de Cupom e Nota Fiscal, clique em SIM</vt:lpstr>
      <vt:lpstr>Insira os 44 números que estão acima do código de barras</vt:lpstr>
      <vt:lpstr>Apenas no primeiro lançamento será solicitado que preencha o campo Imagem de Segurança</vt:lpstr>
      <vt:lpstr>OBRIGADO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Lançamento dos cupons e notas fiscais em prol da Casa dos Velhos Irmã Alice</dc:title>
  <dc:creator>Ari</dc:creator>
  <cp:lastModifiedBy>A2</cp:lastModifiedBy>
  <cp:revision>15</cp:revision>
  <dcterms:created xsi:type="dcterms:W3CDTF">2015-12-24T16:46:53Z</dcterms:created>
  <dcterms:modified xsi:type="dcterms:W3CDTF">2016-09-20T17:16:54Z</dcterms:modified>
</cp:coreProperties>
</file>